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30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672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24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303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9187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44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885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57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336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799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7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783" y="0"/>
            <a:ext cx="15119350" cy="280415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 extrusionH="76200" prstMaterial="metal">
            <a:bevelT w="12700" prst="coolSlant"/>
            <a:bevelB w="19050"/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A682-8E39-4193-BDEC-65F359958FA0}" type="datetimeFigureOut">
              <a:rPr lang="en-SG" smtClean="0"/>
              <a:t>17/2/2022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B995-1800-4F94-B5F7-CB08BC786050}" type="slidenum">
              <a:rPr lang="en-SG" smtClean="0"/>
              <a:t>‹#›</a:t>
            </a:fld>
            <a:endParaRPr lang="en-SG"/>
          </a:p>
        </p:txBody>
      </p:sp>
      <p:sp>
        <p:nvSpPr>
          <p:cNvPr id="12" name="Rectangle 11"/>
          <p:cNvSpPr/>
          <p:nvPr userDrawn="1"/>
        </p:nvSpPr>
        <p:spPr>
          <a:xfrm>
            <a:off x="0" y="19260114"/>
            <a:ext cx="15119350" cy="2123511"/>
          </a:xfrm>
          <a:prstGeom prst="rect">
            <a:avLst/>
          </a:prstGeom>
          <a:solidFill>
            <a:srgbClr val="347EC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extrusionH="762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954" y="19680850"/>
            <a:ext cx="7319008" cy="137905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72479" y="19680850"/>
            <a:ext cx="2883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/>
              <a:t>Organised by:</a:t>
            </a:r>
            <a:endParaRPr lang="en-SG" sz="2400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2519602" y="876521"/>
            <a:ext cx="2537655" cy="1315277"/>
            <a:chOff x="12506960" y="876521"/>
            <a:chExt cx="2537655" cy="1315277"/>
          </a:xfrm>
        </p:grpSpPr>
        <p:sp>
          <p:nvSpPr>
            <p:cNvPr id="16" name="Freeform 15"/>
            <p:cNvSpPr/>
            <p:nvPr/>
          </p:nvSpPr>
          <p:spPr>
            <a:xfrm>
              <a:off x="12862560" y="876521"/>
              <a:ext cx="2182055" cy="1315277"/>
            </a:xfrm>
            <a:custGeom>
              <a:avLst/>
              <a:gdLst>
                <a:gd name="connsiteX0" fmla="*/ 0 w 2039815"/>
                <a:gd name="connsiteY0" fmla="*/ 404891 h 686245"/>
                <a:gd name="connsiteX1" fmla="*/ 1312984 w 2039815"/>
                <a:gd name="connsiteY1" fmla="*/ 6306 h 686245"/>
                <a:gd name="connsiteX2" fmla="*/ 2039815 w 2039815"/>
                <a:gd name="connsiteY2" fmla="*/ 686245 h 68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9815" h="686245">
                  <a:moveTo>
                    <a:pt x="0" y="404891"/>
                  </a:moveTo>
                  <a:cubicBezTo>
                    <a:pt x="486507" y="182152"/>
                    <a:pt x="973015" y="-40586"/>
                    <a:pt x="1312984" y="6306"/>
                  </a:cubicBezTo>
                  <a:cubicBezTo>
                    <a:pt x="1652953" y="53198"/>
                    <a:pt x="1820984" y="506491"/>
                    <a:pt x="2039815" y="686245"/>
                  </a:cubicBezTo>
                </a:path>
              </a:pathLst>
            </a:custGeom>
            <a:noFill/>
            <a:ln w="2540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Oval 16"/>
            <p:cNvSpPr/>
            <p:nvPr/>
          </p:nvSpPr>
          <p:spPr>
            <a:xfrm>
              <a:off x="12506960" y="1544320"/>
              <a:ext cx="375920" cy="355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8" name="Oval 17"/>
            <p:cNvSpPr/>
            <p:nvPr/>
          </p:nvSpPr>
          <p:spPr>
            <a:xfrm>
              <a:off x="12519602" y="1544320"/>
              <a:ext cx="355600" cy="355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2117845" y="297654"/>
            <a:ext cx="10961226" cy="2330584"/>
            <a:chOff x="2117845" y="297654"/>
            <a:chExt cx="10961226" cy="2330584"/>
          </a:xfrm>
        </p:grpSpPr>
        <p:sp>
          <p:nvSpPr>
            <p:cNvPr id="25" name="Rounded Rectangle 24"/>
            <p:cNvSpPr/>
            <p:nvPr userDrawn="1"/>
          </p:nvSpPr>
          <p:spPr>
            <a:xfrm>
              <a:off x="2117845" y="297654"/>
              <a:ext cx="10961226" cy="1880764"/>
            </a:xfrm>
            <a:prstGeom prst="round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34" name="Group 33"/>
            <p:cNvGrpSpPr/>
            <p:nvPr userDrawn="1"/>
          </p:nvGrpSpPr>
          <p:grpSpPr>
            <a:xfrm>
              <a:off x="3356356" y="1383812"/>
              <a:ext cx="1771229" cy="1244426"/>
              <a:chOff x="3356356" y="1383812"/>
              <a:chExt cx="1771229" cy="1244426"/>
            </a:xfrm>
          </p:grpSpPr>
          <p:grpSp>
            <p:nvGrpSpPr>
              <p:cNvPr id="33" name="Group 32"/>
              <p:cNvGrpSpPr/>
              <p:nvPr userDrawn="1"/>
            </p:nvGrpSpPr>
            <p:grpSpPr>
              <a:xfrm>
                <a:off x="3356356" y="1383813"/>
                <a:ext cx="1771229" cy="1244425"/>
                <a:chOff x="3356356" y="1383813"/>
                <a:chExt cx="1771229" cy="1244425"/>
              </a:xfrm>
            </p:grpSpPr>
            <p:sp>
              <p:nvSpPr>
                <p:cNvPr id="31" name="Oval 30"/>
                <p:cNvSpPr/>
                <p:nvPr userDrawn="1"/>
              </p:nvSpPr>
              <p:spPr>
                <a:xfrm>
                  <a:off x="3588219" y="1425725"/>
                  <a:ext cx="1199933" cy="1202513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27" name="Rectangle 26"/>
                <p:cNvSpPr/>
                <p:nvPr userDrawn="1"/>
              </p:nvSpPr>
              <p:spPr>
                <a:xfrm>
                  <a:off x="3356356" y="1383813"/>
                  <a:ext cx="1771229" cy="1081932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sp>
            <p:nvSpPr>
              <p:cNvPr id="20" name="Oval 19"/>
              <p:cNvSpPr/>
              <p:nvPr userDrawn="1"/>
            </p:nvSpPr>
            <p:spPr>
              <a:xfrm>
                <a:off x="3601115" y="1383812"/>
                <a:ext cx="1187038" cy="12025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5" name="Group 34"/>
            <p:cNvGrpSpPr/>
            <p:nvPr userDrawn="1"/>
          </p:nvGrpSpPr>
          <p:grpSpPr>
            <a:xfrm>
              <a:off x="10064442" y="1383812"/>
              <a:ext cx="1771229" cy="1244426"/>
              <a:chOff x="3356356" y="1383812"/>
              <a:chExt cx="1771229" cy="1244426"/>
            </a:xfrm>
          </p:grpSpPr>
          <p:grpSp>
            <p:nvGrpSpPr>
              <p:cNvPr id="36" name="Group 35"/>
              <p:cNvGrpSpPr/>
              <p:nvPr userDrawn="1"/>
            </p:nvGrpSpPr>
            <p:grpSpPr>
              <a:xfrm>
                <a:off x="3356356" y="1383813"/>
                <a:ext cx="1771229" cy="1244425"/>
                <a:chOff x="3356356" y="1383813"/>
                <a:chExt cx="1771229" cy="1244425"/>
              </a:xfrm>
            </p:grpSpPr>
            <p:sp>
              <p:nvSpPr>
                <p:cNvPr id="38" name="Oval 37"/>
                <p:cNvSpPr/>
                <p:nvPr userDrawn="1"/>
              </p:nvSpPr>
              <p:spPr>
                <a:xfrm>
                  <a:off x="3588219" y="1425725"/>
                  <a:ext cx="1199933" cy="1202513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39" name="Rectangle 38"/>
                <p:cNvSpPr/>
                <p:nvPr userDrawn="1"/>
              </p:nvSpPr>
              <p:spPr>
                <a:xfrm>
                  <a:off x="3356356" y="1383813"/>
                  <a:ext cx="1771229" cy="1081932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sp>
            <p:nvSpPr>
              <p:cNvPr id="37" name="Oval 36"/>
              <p:cNvSpPr/>
              <p:nvPr userDrawn="1"/>
            </p:nvSpPr>
            <p:spPr>
              <a:xfrm>
                <a:off x="3601115" y="1383812"/>
                <a:ext cx="1187038" cy="1202513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sp>
        <p:nvSpPr>
          <p:cNvPr id="9" name="TextBox 8"/>
          <p:cNvSpPr txBox="1"/>
          <p:nvPr userDrawn="1"/>
        </p:nvSpPr>
        <p:spPr>
          <a:xfrm>
            <a:off x="2599747" y="457322"/>
            <a:ext cx="991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dirty="0" smtClean="0">
                <a:latin typeface="Arial Black" panose="020B0A04020102090204" pitchFamily="34" charset="0"/>
              </a:rPr>
              <a:t>Toy Design Competition</a:t>
            </a:r>
            <a:r>
              <a:rPr lang="en-SG" sz="4800" baseline="0" dirty="0" smtClean="0">
                <a:latin typeface="Arial Black" panose="020B0A04020102090204" pitchFamily="34" charset="0"/>
              </a:rPr>
              <a:t> 2022</a:t>
            </a:r>
          </a:p>
          <a:p>
            <a:r>
              <a:rPr lang="en-SG" sz="4800" baseline="0" dirty="0" smtClean="0">
                <a:latin typeface="Arial Black" panose="020B0A04020102090204" pitchFamily="34" charset="0"/>
              </a:rPr>
              <a:t>Design Category - Pull Toy</a:t>
            </a:r>
          </a:p>
        </p:txBody>
      </p:sp>
    </p:spTree>
    <p:extLst>
      <p:ext uri="{BB962C8B-B14F-4D97-AF65-F5344CB8AC3E}">
        <p14:creationId xmlns:p14="http://schemas.microsoft.com/office/powerpoint/2010/main" val="34182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" y="8168640"/>
            <a:ext cx="14538960" cy="10850880"/>
          </a:xfrm>
          <a:prstGeom prst="rect">
            <a:avLst/>
          </a:prstGeom>
          <a:noFill/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274320" y="3596640"/>
            <a:ext cx="5399649" cy="420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070209" y="3596640"/>
            <a:ext cx="8743071" cy="420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0" y="2754560"/>
            <a:ext cx="1511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b="1" dirty="0" smtClean="0"/>
              <a:t>Team Name </a:t>
            </a:r>
            <a:endParaRPr lang="en-SG" sz="4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75479"/>
              </p:ext>
            </p:extLst>
          </p:nvPr>
        </p:nvGraphicFramePr>
        <p:xfrm>
          <a:off x="6070209" y="3592955"/>
          <a:ext cx="8743070" cy="423481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409352">
                  <a:extLst>
                    <a:ext uri="{9D8B030D-6E8A-4147-A177-3AD203B41FA5}">
                      <a16:colId xmlns:a16="http://schemas.microsoft.com/office/drawing/2014/main" val="4191015704"/>
                    </a:ext>
                  </a:extLst>
                </a:gridCol>
                <a:gridCol w="5333718">
                  <a:extLst>
                    <a:ext uri="{9D8B030D-6E8A-4147-A177-3AD203B41FA5}">
                      <a16:colId xmlns:a16="http://schemas.microsoft.com/office/drawing/2014/main" val="2112193049"/>
                    </a:ext>
                  </a:extLst>
                </a:gridCol>
              </a:tblGrid>
              <a:tr h="1949549">
                <a:tc>
                  <a:txBody>
                    <a:bodyPr/>
                    <a:lstStyle/>
                    <a:p>
                      <a:r>
                        <a:rPr lang="en-SG" sz="3200" b="0" dirty="0" smtClean="0"/>
                        <a:t> Members: </a:t>
                      </a:r>
                      <a:endParaRPr lang="en-SG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b="0" dirty="0" smtClean="0"/>
                        <a:t>Input members’ names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23816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algn="l" defTabSz="1511960" rtl="0" eaLnBrk="1" latinLnBrk="0" hangingPunct="1"/>
                      <a:r>
                        <a:rPr lang="en-SG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Teacher-in-Charge:</a:t>
                      </a:r>
                      <a:endParaRPr lang="en-SG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b="0" dirty="0" smtClean="0"/>
                        <a:t>Input teacher’s name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39416"/>
                  </a:ext>
                </a:extLst>
              </a:tr>
              <a:tr h="1286788">
                <a:tc>
                  <a:txBody>
                    <a:bodyPr/>
                    <a:lstStyle/>
                    <a:p>
                      <a:pPr marL="0" algn="l" defTabSz="1511960" rtl="0" eaLnBrk="1" latinLnBrk="0" hangingPunct="1"/>
                      <a:r>
                        <a:rPr lang="en-SG" sz="3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School:</a:t>
                      </a:r>
                      <a:endParaRPr lang="en-SG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 smtClean="0"/>
                        <a:t>Input school’s name</a:t>
                      </a:r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766800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1125416" y="4427637"/>
            <a:ext cx="3829928" cy="22742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team photo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7876" y="8469755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 or photos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97876" y="12018500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or photos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06439" y="8469754"/>
            <a:ext cx="8884921" cy="10150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Write not more than 250 words that describes your design and highlight features that make your toy unique.</a:t>
            </a:r>
          </a:p>
          <a:p>
            <a:pPr algn="ctr"/>
            <a:endParaRPr lang="en-SG" sz="3600" dirty="0">
              <a:solidFill>
                <a:schemeClr val="tx1"/>
              </a:solidFill>
            </a:endParaRPr>
          </a:p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You may re-arrange the layout in this box to suit your presentation style.</a:t>
            </a:r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4395" y="15436949"/>
            <a:ext cx="4911969" cy="3182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600" dirty="0" smtClean="0">
                <a:solidFill>
                  <a:schemeClr val="tx1"/>
                </a:solidFill>
              </a:rPr>
              <a:t>Input rendered images/sketches or photos</a:t>
            </a:r>
            <a:endParaRPr lang="en-SG" sz="36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2506960" y="876521"/>
            <a:ext cx="2537655" cy="1315277"/>
            <a:chOff x="12506960" y="876521"/>
            <a:chExt cx="2537655" cy="1315277"/>
          </a:xfrm>
        </p:grpSpPr>
        <p:sp>
          <p:nvSpPr>
            <p:cNvPr id="16" name="Freeform 15"/>
            <p:cNvSpPr/>
            <p:nvPr/>
          </p:nvSpPr>
          <p:spPr>
            <a:xfrm>
              <a:off x="12862560" y="876521"/>
              <a:ext cx="2182055" cy="1315277"/>
            </a:xfrm>
            <a:custGeom>
              <a:avLst/>
              <a:gdLst>
                <a:gd name="connsiteX0" fmla="*/ 0 w 2039815"/>
                <a:gd name="connsiteY0" fmla="*/ 404891 h 686245"/>
                <a:gd name="connsiteX1" fmla="*/ 1312984 w 2039815"/>
                <a:gd name="connsiteY1" fmla="*/ 6306 h 686245"/>
                <a:gd name="connsiteX2" fmla="*/ 2039815 w 2039815"/>
                <a:gd name="connsiteY2" fmla="*/ 686245 h 686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9815" h="686245">
                  <a:moveTo>
                    <a:pt x="0" y="404891"/>
                  </a:moveTo>
                  <a:cubicBezTo>
                    <a:pt x="486507" y="182152"/>
                    <a:pt x="973015" y="-40586"/>
                    <a:pt x="1312984" y="6306"/>
                  </a:cubicBezTo>
                  <a:cubicBezTo>
                    <a:pt x="1652953" y="53198"/>
                    <a:pt x="1820984" y="506491"/>
                    <a:pt x="2039815" y="686245"/>
                  </a:cubicBezTo>
                </a:path>
              </a:pathLst>
            </a:custGeom>
            <a:noFill/>
            <a:ln w="25400" cap="rnd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Oval 16"/>
            <p:cNvSpPr/>
            <p:nvPr/>
          </p:nvSpPr>
          <p:spPr>
            <a:xfrm>
              <a:off x="12506960" y="1544320"/>
              <a:ext cx="375920" cy="355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6" name="Oval 25"/>
            <p:cNvSpPr/>
            <p:nvPr/>
          </p:nvSpPr>
          <p:spPr>
            <a:xfrm>
              <a:off x="12578616" y="1605816"/>
              <a:ext cx="232607" cy="232607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2071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72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Singapore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Alvin Tay</dc:creator>
  <cp:lastModifiedBy>Alvin Tay</cp:lastModifiedBy>
  <cp:revision>10</cp:revision>
  <dcterms:created xsi:type="dcterms:W3CDTF">2022-02-16T09:22:19Z</dcterms:created>
  <dcterms:modified xsi:type="dcterms:W3CDTF">2022-02-17T06:31:59Z</dcterms:modified>
</cp:coreProperties>
</file>